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8"/>
  </p:normalViewPr>
  <p:slideViewPr>
    <p:cSldViewPr snapToGrid="0">
      <p:cViewPr varScale="1">
        <p:scale>
          <a:sx n="159" d="100"/>
          <a:sy n="159" d="100"/>
        </p:scale>
        <p:origin x="2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c0cfa646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c0cfa646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c0cfa646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c0cfa646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c0cfa646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c0cfa646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ba0f61a1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ba0f61a1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ba0f61a1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ba0f61a1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ba0f61a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ba0f61a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ba0f61a1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ba0f61a1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ba0f61a1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ba0f61a1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c0cfa646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c0cfa646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ba0f61a1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ba0f61a1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c0cfa646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c0cfa646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ba0f61a1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ba0f61a1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ba63a820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ba63a820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c0cfa646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c0cfa646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c0cfa646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c0cfa646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12/07/15/magazine/bronx-economy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atellites.pro/The_Bronx_map#40.846086,-73.879795,13" TargetMode="External"/><Relationship Id="rId5" Type="http://schemas.openxmlformats.org/officeDocument/2006/relationships/hyperlink" Target="https://www.bxtimes.com/sheridan-expressways-removal-project-is-completed/" TargetMode="External"/><Relationship Id="rId4" Type="http://schemas.openxmlformats.org/officeDocument/2006/relationships/hyperlink" Target="https://www.publichealth.columbia.edu/public-health-now/news/bronx-gets-another-boost-toward-clean-air-futur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DEAE"/>
                </a:solidFill>
              </a:rPr>
              <a:t>Asthma and Air Pollutants in The Bronx</a:t>
            </a:r>
            <a:endParaRPr>
              <a:solidFill>
                <a:srgbClr val="E7DEAE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5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Zulnorain Ahmed</a:t>
            </a:r>
            <a:br>
              <a:rPr lang="en"/>
            </a:br>
            <a:endParaRPr sz="1983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GEOG331: Environmental Data Science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 Loranty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025" y="347050"/>
            <a:ext cx="4485001" cy="38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847" y="0"/>
            <a:ext cx="3086353" cy="26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850" y="2528381"/>
            <a:ext cx="3086350" cy="261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DEAE"/>
                </a:solidFill>
              </a:rPr>
              <a:t>Conclusions</a:t>
            </a:r>
            <a:endParaRPr>
              <a:solidFill>
                <a:srgbClr val="E7DEA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7DEAE"/>
              </a:solidFill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Air pollutants come together to increase asthma hospitalizations and even create a death rate.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Evidence suggests that the reason for a death rate is because the only time people get treated for asthma is often in the emergency room. (Warman et al, 2009)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 lies a correlation with the amount of hospitalizations and air pollutants within an area.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E7DEAE"/>
              </a:buClr>
              <a:buSzPts val="1400"/>
              <a:buChar char="-"/>
            </a:pPr>
            <a:r>
              <a:rPr lang="en">
                <a:solidFill>
                  <a:srgbClr val="E7DEAE"/>
                </a:solidFill>
              </a:rPr>
              <a:t>This remains true with every air pollutant analyzed </a:t>
            </a:r>
            <a:r>
              <a:rPr lang="en" u="sng">
                <a:solidFill>
                  <a:srgbClr val="E7DEAE"/>
                </a:solidFill>
              </a:rPr>
              <a:t>except</a:t>
            </a:r>
            <a:r>
              <a:rPr lang="en">
                <a:solidFill>
                  <a:srgbClr val="E7DEAE"/>
                </a:solidFill>
              </a:rPr>
              <a:t> for Sulfur Dioxide and Ozone which has higher recordings in West Bronx rather than the south</a:t>
            </a:r>
            <a:endParaRPr>
              <a:solidFill>
                <a:srgbClr val="E7DEAE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DEAE"/>
                </a:solidFill>
              </a:rPr>
              <a:t>Why does this matter?</a:t>
            </a:r>
            <a:endParaRPr>
              <a:solidFill>
                <a:srgbClr val="E7DEAE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“The color of your skin and your economic status should not determine the quality of the air you breathe.” - Mychal Johnson [2]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Bronx is a low income neighborhood and creates more obstacles for disadvantaged citizens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money we spend in healthcare would be made back if the money went into improving the quality of life.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 “Capping the Cross Bronx Expressway and filtering the air, even though it is quite expensive to do so, would pay for itself by reducing health costs in this region.” [2]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DEAE"/>
                </a:solidFill>
              </a:rPr>
              <a:t>What has been done about the issue?</a:t>
            </a:r>
            <a:endParaRPr>
              <a:solidFill>
                <a:srgbClr val="E7DEAE"/>
              </a:solidFill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Bringing awareness to the issue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 Environmental Justice Air Monitoring Act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“Fund a network of air monitors to understand the health risks of air pollution block by block.” [2]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South Bronx Unite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popular Non-profit organization that organizes protests to raise awareness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Renovation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Governor Cuomo spent $75 million on the Sheridan Expressway project that gave greenspace back to the Bronx River. This also turned a highway into a pedestrian friendly boulevard. [3]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DEAE"/>
                </a:solidFill>
              </a:rPr>
              <a:t>What can be done about the issue?</a:t>
            </a:r>
            <a:endParaRPr>
              <a:solidFill>
                <a:srgbClr val="E7DEAE"/>
              </a:solidFill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Better Monitoring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 “Hyper-local air quality monitoring would enable communities like the Bronx to see air pollution more clearly to that we can solve the problem with a greater sense of urgency.” - Rep. Torres [2]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green spaces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Vegetative barriers between traffic zones and the street.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DEAE"/>
                </a:solidFill>
              </a:rPr>
              <a:t>Citations</a:t>
            </a:r>
            <a:endParaRPr>
              <a:solidFill>
                <a:srgbClr val="E7DEAE"/>
              </a:solidFill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Davidson, A. (2012, July 10). Why Can't the Bronx Be More Like Brooklyn? (Published 2012). The New York Times. Retrieved May 6, 2022,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https://www.nytimes.com/2012/07/15/magazine/bronx-economy.html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Bronx Gets Another Boost Toward a Clean Air Future | Columbia Public Health. (2022, April 25). Columbia University's Mailman School of Public Health. Retrieved May 12, 2022,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https://www.publichealth.columbia.edu/public-health-now/news/bronx-gets-another-boost-toward-clean-air-future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Sheridan Expressway's removal project is completed – Bronx Times. (2019, December 20). Bronx Times.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https://www.bxtimes.com/sheridan-expressways-removal-project-is-completed/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https://satellites.pro/The_Bronx_map#40.846086,-73.879795,13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Warman, K., Silver, E. J., &amp; Wood, P. R. (2009). Modifiable risk factors for asthma morbidity in Bronx versus other inner-city children. The Journal of asthma : official journal of the Association for the Care of Asthma, 46(10), 995–1000. 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Air Pollution and Asthma | AAFA.org. (n.d.). Asthma and Allergy Foundation of America | AAFA. Retrieved May 12, 2022, from https://www.aafa.org/air-pollution-smog-asthma/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311700" y="1653150"/>
            <a:ext cx="8520600" cy="18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DEAE"/>
                </a:solidFill>
              </a:rPr>
              <a:t>Questions?</a:t>
            </a:r>
            <a:endParaRPr>
              <a:solidFill>
                <a:srgbClr val="E7DEA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136136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55">
                <a:solidFill>
                  <a:srgbClr val="E7DEAE"/>
                </a:solidFill>
              </a:rPr>
              <a:t>How does air pollution in the Bronx affect asthma rates of its citizens?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22" u="sng">
                <a:solidFill>
                  <a:srgbClr val="E7DEAE"/>
                </a:solidFill>
              </a:rPr>
              <a:t>Research Question</a:t>
            </a:r>
            <a:endParaRPr sz="3022" u="sng">
              <a:solidFill>
                <a:srgbClr val="E7DE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100" y="2125325"/>
            <a:ext cx="4505800" cy="288797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909900" y="4613100"/>
            <a:ext cx="40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[1]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364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DEAE"/>
                </a:solidFill>
              </a:rPr>
              <a:t>Background</a:t>
            </a:r>
            <a:endParaRPr>
              <a:solidFill>
                <a:srgbClr val="E7DEA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DEAE"/>
                </a:solidFill>
              </a:rPr>
              <a:t>[6]</a:t>
            </a:r>
            <a:endParaRPr>
              <a:solidFill>
                <a:srgbClr val="E7DEAE"/>
              </a:solidFill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Particulate Matter (PM2.5) 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Fine particles are released by automobiles, building boilers, and other forms of combustion, and are a major source of air pollution that impacts human health.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Nitrogen Dioxide (NO2)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produced by combustion that can harm lung tissue.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Sulfur Dioxide (SO2)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Comes from burning certain types of fuel oil.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Ozone (O3): 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Common air pollutant that develops in the atmosphere from gases that come out of tailpipes, smokestacks and many other sources.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DEAE"/>
                </a:solidFill>
              </a:rPr>
              <a:t>Variables Tested</a:t>
            </a:r>
            <a:endParaRPr>
              <a:solidFill>
                <a:srgbClr val="E7DEAE"/>
              </a:solidFill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Preventable Asthma Hospitalizations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Asthma Emergency Department Visits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Air Pollutants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PM2.5 (Particulate Matter)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NO2 (Nitrogen Dioxide)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O3 (Ozone)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SO2 (Sulfur Dioxide)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DEAE"/>
                </a:solidFill>
              </a:rPr>
              <a:t>Methods and Data</a:t>
            </a:r>
            <a:endParaRPr>
              <a:solidFill>
                <a:srgbClr val="E7DEAE"/>
              </a:solidFill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NTA-health dataset for 2018 for R analysis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NYC-Open Health Dataset for website Python analysis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Spatial Analysis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 made multiple choropleth map and combined geospatial boundaries with geospatial data from the two datasets above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Pie Chart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Calculate percentage of pollutants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2"/>
          </p:nvPr>
        </p:nvSpPr>
        <p:spPr>
          <a:xfrm>
            <a:off x="8132850" y="0"/>
            <a:ext cx="10113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Preface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t="11013" b="10542"/>
          <a:stretch/>
        </p:blipFill>
        <p:spPr>
          <a:xfrm>
            <a:off x="-409325" y="0"/>
            <a:ext cx="85421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l="497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8575550" y="4539475"/>
            <a:ext cx="44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DEAE"/>
                </a:solidFill>
              </a:rPr>
              <a:t>[4]</a:t>
            </a:r>
            <a:endParaRPr>
              <a:solidFill>
                <a:srgbClr val="E7DEAE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DEAE"/>
                </a:solidFill>
              </a:rPr>
              <a:t>Small Website/App to visualize data</a:t>
            </a:r>
            <a:endParaRPr>
              <a:solidFill>
                <a:srgbClr val="E7DEAE"/>
              </a:solidFill>
            </a:endParaRPr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Hosted with </a:t>
            </a:r>
            <a:r>
              <a:rPr lang="en" dirty="0" err="1"/>
              <a:t>Streamlit.io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Made with Python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Choropleth map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Visualizes Asthma Emergency Dep. Visits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Visualizes Mean pollutant values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Pie chart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Percentage of Pollutants</a:t>
            </a:r>
            <a:endParaRPr dirty="0"/>
          </a:p>
          <a:p>
            <a:pPr marL="0" lv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u="sng" dirty="0">
                <a:solidFill>
                  <a:schemeClr val="hlink"/>
                </a:solidFill>
              </a:rPr>
              <a:t>https://</a:t>
            </a:r>
            <a:r>
              <a:rPr lang="en-US" u="sng" dirty="0" err="1">
                <a:solidFill>
                  <a:schemeClr val="hlink"/>
                </a:solidFill>
              </a:rPr>
              <a:t>share.streamlit.io</a:t>
            </a:r>
            <a:r>
              <a:rPr lang="en-US" u="sng" dirty="0">
                <a:solidFill>
                  <a:schemeClr val="hlink"/>
                </a:solidFill>
              </a:rPr>
              <a:t>/zahmed333/</a:t>
            </a:r>
            <a:r>
              <a:rPr lang="en-US" u="sng" dirty="0" err="1">
                <a:solidFill>
                  <a:schemeClr val="hlink"/>
                </a:solidFill>
              </a:rPr>
              <a:t>bronx</a:t>
            </a:r>
            <a:r>
              <a:rPr lang="en-US" u="sng" dirty="0">
                <a:solidFill>
                  <a:schemeClr val="hlink"/>
                </a:solidFill>
              </a:rPr>
              <a:t>-pollution-asthma-analysis/main/</a:t>
            </a:r>
            <a:r>
              <a:rPr lang="en-US" u="sng" dirty="0" err="1">
                <a:solidFill>
                  <a:schemeClr val="hlink"/>
                </a:solidFill>
              </a:rPr>
              <a:t>streamlitapp.py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 rotWithShape="1">
          <a:blip r:embed="rId3">
            <a:alphaModFix/>
          </a:blip>
          <a:srcRect t="7940" b="10453"/>
          <a:stretch/>
        </p:blipFill>
        <p:spPr>
          <a:xfrm>
            <a:off x="650688" y="0"/>
            <a:ext cx="3401087" cy="26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025" y="347050"/>
            <a:ext cx="4485001" cy="38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 rotWithShape="1">
          <a:blip r:embed="rId5">
            <a:alphaModFix/>
          </a:blip>
          <a:srcRect b="3203"/>
          <a:stretch/>
        </p:blipFill>
        <p:spPr>
          <a:xfrm>
            <a:off x="650700" y="2631775"/>
            <a:ext cx="3401074" cy="25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843</Words>
  <Application>Microsoft Macintosh PowerPoint</Application>
  <PresentationFormat>On-screen Show (16:9)</PresentationFormat>
  <Paragraphs>78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Simple Dark</vt:lpstr>
      <vt:lpstr>Asthma and Air Pollutants in The Bronx</vt:lpstr>
      <vt:lpstr>How does air pollution in the Bronx affect asthma rates of its citizens? </vt:lpstr>
      <vt:lpstr>Background [6]</vt:lpstr>
      <vt:lpstr>Variables Tested</vt:lpstr>
      <vt:lpstr>Methods and Data</vt:lpstr>
      <vt:lpstr>PowerPoint Presentation</vt:lpstr>
      <vt:lpstr>PowerPoint Presentation</vt:lpstr>
      <vt:lpstr>Small Website/App to visualize data</vt:lpstr>
      <vt:lpstr>PowerPoint Presentation</vt:lpstr>
      <vt:lpstr>PowerPoint Presentation</vt:lpstr>
      <vt:lpstr>Conclusions </vt:lpstr>
      <vt:lpstr>Why does this matter?</vt:lpstr>
      <vt:lpstr>What has been done about the issue?</vt:lpstr>
      <vt:lpstr>What can be done about the issue?</vt:lpstr>
      <vt:lpstr>Citations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Asthma and Air Pollutants in The Bronx</dc:title>
  <cp:lastModifiedBy>Zul Ahmed '24</cp:lastModifiedBy>
  <cp:revision>1</cp:revision>
  <dcterms:modified xsi:type="dcterms:W3CDTF">2022-05-13T11:00:17Z</dcterms:modified>
</cp:coreProperties>
</file>